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2" r:id="rId5"/>
    <p:sldId id="263" r:id="rId6"/>
    <p:sldId id="264" r:id="rId7"/>
    <p:sldId id="265" r:id="rId8"/>
    <p:sldId id="276" r:id="rId9"/>
    <p:sldId id="275" r:id="rId10"/>
    <p:sldId id="266" r:id="rId11"/>
    <p:sldId id="268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B24118-EC11-4D2F-A67F-6C80A91803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950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4118-EC11-4D2F-A67F-6C80A918032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988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8969-2680-48F4-8F21-1F5B968DE6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1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A38D-34CE-4890-81A4-54CB413E57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30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3B86-A17D-4898-9539-909E81D696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5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9482-3E5A-40DA-988B-6875F3D990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83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CC1F-3032-4526-AE4F-F578A67EA7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8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6466-57DE-46AF-A713-F65B56A1AE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89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DA44-095B-4788-9558-5F02B95F4E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01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9FB83-DF79-4E24-B4B6-414435B2FF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03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1773-8379-4EF0-A430-A1F3A55495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1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9FCC-1BE0-4C8C-BF23-5AFB6EA2B5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53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D605-8B96-45DD-88CB-251ECCDB99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7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A8AECB1-CA46-4EAE-A4EE-EE29AB732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017276" cy="3936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1026" name="Picture 2" descr="\\Br4031255c063\posta condivisa\NUCLEO INFORMATIVO\Comunicato_Stampa_giornaliero\OPERAZIONE FINIBUS - FOTO 16.11.2015\PERRONE Patrizio, classe 1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351156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Br4031255c063\posta condivisa\NUCLEO INFORMATIVO\Comunicato_Stampa_giornaliero\OPERAZIONE FINIBUS - FOTO 16.11.2015\NUCERA Simone, classe 1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20" y="1556792"/>
            <a:ext cx="2912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2051" name="Picture 3" descr="\\Br4031255c063\posta condivisa\NUCLEO INFORMATIVO\Comunicato_Stampa_giornaliero\OPERAZIONE FINIBUS - FOTO 16.11.2015\CALATI  Luigi, classe 1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572681"/>
            <a:ext cx="3409963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Br4031255c063\posta condivisa\NUCLEO INFORMATIVO\Comunicato_Stampa_giornaliero\OPERAZIONE FINIBUS - FOTO 16.11.2015\DI POTENZA Crocifisso, classe 1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572681"/>
            <a:ext cx="3428698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3074" name="Picture 2" descr="\\Br4031255c063\posta condivisa\NUCLEO INFORMATIVO\Comunicato_Stampa_giornaliero\OPERAZIONE FINIBUS - FOTO 16.11.2015\MASTRIA Santo, classe 1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85344"/>
            <a:ext cx="3428698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Br4031255c063\posta condivisa\NUCLEO INFORMATIVO\Comunicato_Stampa_giornaliero\OPERAZIONE FINIBUS - FOTO 16.11.2015\MAGGI Lucrezia, classe 1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5344"/>
            <a:ext cx="3363123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4098" name="Picture 2" descr="\\Br4031255c063\posta condivisa\NUCLEO INFORMATIVO\Comunicato_Stampa_giornaliero\OPERAZIONE FINIBUS - FOTO 16.11.2015\MORLEO Salvatore, classe 1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54" y="1520577"/>
            <a:ext cx="3587956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Br4031255c063\posta condivisa\NUCLEO INFORMATIVO\Comunicato_Stampa_giornaliero\OPERAZIONE FINIBUS - FOTO 16.11.2015\MILETO Maria Grazia, classe 19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0577"/>
            <a:ext cx="2713122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6146" name="Picture 2" descr="\\Br4031255c063\posta condivisa\NUCLEO INFORMATIVO\Comunicato_Stampa_giornaliero\OPERAZIONE FINIBUS - FOTO 16.11.2015\ROGOLI Giancarlo Secondo, classe 1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531747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Br4031255c063\posta condivisa\NUCLEO INFORMATIVO\Comunicato_Stampa_giornaliero\OPERAZIONE FINIBUS - FOTO 16.11.2015\RUGGIERO Semira, classe 1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21" y="1557352"/>
            <a:ext cx="3471795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7170" name="Picture 2" descr="\\Br4031255c063\posta condivisa\NUCLEO INFORMATIVO\Comunicato_Stampa_giornaliero\OPERAZIONE FINIBUS - FOTO 16.11.2015\SOLAZZO Giuseppe, classe 1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8" y="1484784"/>
            <a:ext cx="3840892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Br4031255c063\posta condivisa\NUCLEO INFORMATIVO\Comunicato_Stampa_giornaliero\OPERAZIONE FINIBUS - FOTO 16.11.2015\TRISOLINI Francesco, classe 19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484784"/>
            <a:ext cx="3456804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8194" name="Picture 2" descr="\\Br4031255c063\posta condivisa\NUCLEO INFORMATIVO\Comunicato_Stampa_giornaliero\OPERAZIONE FINIBUS - FOTO 16.11.2015\VAN HEEL Patricia Theodora Johanna, classe 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92091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Br332000s002\UTENTI\vinci\STAMPA\- Allegati per comunicato\OPERAZIONE FINIBUS - FOTO 16.11.2015\TRISOLINI Raffaele, classe 1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84784"/>
            <a:ext cx="3493069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10" descr="https://encrypted-tbn2.gstatic.com/images?q=tbn:ANd9GcSG37d0ntguz_P4t0NzlUucGSFfyuQ7XXqtBNBPZS4AoUEzKggRC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9" name="AutoShape 12" descr="https://encrypted-tbn2.gstatic.com/images?q=tbn:ANd9GcSG37d0ntguz_P4t0NzlUucGSFfyuQ7XXqtBNBPZS4AoUEzKggRCg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" name="Picture 14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33413" y="2086650"/>
            <a:ext cx="4370635" cy="4359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/>
          <p:cNvSpPr/>
          <p:nvPr/>
        </p:nvSpPr>
        <p:spPr>
          <a:xfrm rot="2947436">
            <a:off x="1887925" y="2765619"/>
            <a:ext cx="32984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6" name="Picture 14" descr="C:\Users\316575wy\Documents\PG - Polizia Giudiziaria\00 - operazione cocaina - 31 luglio 2015\FOTO E VIDEO\1ago2015 . 40kg coca\IMG-20150801-WA0052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3040665" y="1124744"/>
            <a:ext cx="5841561" cy="313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10" descr="https://encrypted-tbn2.gstatic.com/images?q=tbn:ANd9GcSG37d0ntguz_P4t0NzlUucGSFfyuQ7XXqtBNBPZS4AoUEzKggRC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708920"/>
            <a:ext cx="2891805" cy="348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3109493" y="882197"/>
            <a:ext cx="3910779" cy="2594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2852936"/>
            <a:ext cx="2982141" cy="3595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316575wy\Documents\PG - Polizia Giudiziaria\00 - operazione cocaina - 31 luglio 2015\FOTO E VIDEO\1ago2015 . 40kg coca\IMG-20150801-WA0020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93738" y="1772816"/>
            <a:ext cx="2996677" cy="2952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316575wy\Documents\PG - Polizia Giudiziaria\00 - operazione cocaina - 31 luglio 2015\FOTO E VIDEO\1ago2015 . 40kg coca\IMG-20150801-WA0022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3192370" y="2288752"/>
            <a:ext cx="2748056" cy="3432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316575wy\Documents\PG - Polizia Giudiziaria\00 - operazione cocaina - 31 luglio 2015\FOTO E VIDEO\1ago2015 . 40kg coca\IMG-20150801-WA0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2925341"/>
            <a:ext cx="2623518" cy="3493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316575wy\Documents\PG - Polizia Giudiziaria\00 - operazione cocaina - 31 luglio 2015\FOTO E VIDEO\1ago2015 . 40kg coca\20150801_001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28677"/>
            <a:ext cx="4514242" cy="436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316575wy\Documents\PG - Polizia Giudiziaria\00 - operazione cocaina - 31 luglio 2015\FOTO E VIDEO\1ago2015 . 40kg coca\IMG-20150731-WA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1" y="1844824"/>
            <a:ext cx="3361769" cy="4477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316575wy\Pictures\vlcsnap-336531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4688" y="1968620"/>
            <a:ext cx="428611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7" name="Picture 9" descr="C:\Users\316575wy\Documents\PG - Polizia Giudiziaria\00 - operazione cocaina - 31 luglio 2015\FOTO E VIDEO\410mila euro sotterrati\IMG-20150919-WA00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4190" y="2420888"/>
            <a:ext cx="5061904" cy="30219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1026" name="Picture 2" descr="C:\Users\807219fa\Desktop\Foto muretti a secco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1"/>
            <a:ext cx="3960440" cy="368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7219fa\Desktop\Foto muretti a secco\1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14" y="1342131"/>
            <a:ext cx="4611680" cy="3750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  <p:pic>
        <p:nvPicPr>
          <p:cNvPr id="2050" name="Picture 2" descr="C:\Users\807219fa\Desktop\Foto muretti a secco\IMG_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807219fa\Desktop\Foto muretti a secco\4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463516" cy="46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316575wy\Documents\PG - Polizia Giudiziaria\00 - operazione cocaina - 31 luglio 2015\FOTO E VIDEO\20150913_112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373" y="1947324"/>
            <a:ext cx="6044716" cy="340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316575wy\Documents\PG - Polizia Giudiziaria\00 - operazione cocaina - 31 luglio 2015\FOTO E VIDEO\IMG-20150913-WA00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908720"/>
            <a:ext cx="3948065" cy="50264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1720" cy="1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</Words>
  <Application>Microsoft Office PowerPoint</Application>
  <PresentationFormat>Presentazione su schermo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maggio</dc:creator>
  <cp:lastModifiedBy>Ciraci' Salvo (Mar. A. S. Ups)</cp:lastModifiedBy>
  <cp:revision>54</cp:revision>
  <dcterms:created xsi:type="dcterms:W3CDTF">2010-12-22T11:54:48Z</dcterms:created>
  <dcterms:modified xsi:type="dcterms:W3CDTF">2015-11-16T07:42:39Z</dcterms:modified>
</cp:coreProperties>
</file>